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7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8DD4-368C-B944-8409-B7AB6E1F753C}" type="datetimeFigureOut">
              <a:rPr lang="en-US" smtClean="0"/>
              <a:t>9/2/12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91F1-1413-1C4B-9402-2F968A5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527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8DD4-368C-B944-8409-B7AB6E1F753C}" type="datetimeFigureOut">
              <a:rPr lang="en-US" smtClean="0"/>
              <a:t>9/2/12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91F1-1413-1C4B-9402-2F968A5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744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8DD4-368C-B944-8409-B7AB6E1F753C}" type="datetimeFigureOut">
              <a:rPr lang="en-US" smtClean="0"/>
              <a:t>9/2/12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91F1-1413-1C4B-9402-2F968A5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499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8DD4-368C-B944-8409-B7AB6E1F753C}" type="datetimeFigureOut">
              <a:rPr lang="en-US" smtClean="0"/>
              <a:t>9/2/12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91F1-1413-1C4B-9402-2F968A5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79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8DD4-368C-B944-8409-B7AB6E1F753C}" type="datetimeFigureOut">
              <a:rPr lang="en-US" smtClean="0"/>
              <a:t>9/2/12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91F1-1413-1C4B-9402-2F968A5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513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8DD4-368C-B944-8409-B7AB6E1F753C}" type="datetimeFigureOut">
              <a:rPr lang="en-US" smtClean="0"/>
              <a:t>9/2/12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91F1-1413-1C4B-9402-2F968A5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643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8DD4-368C-B944-8409-B7AB6E1F753C}" type="datetimeFigureOut">
              <a:rPr lang="en-US" smtClean="0"/>
              <a:t>9/2/12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91F1-1413-1C4B-9402-2F968A5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35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8DD4-368C-B944-8409-B7AB6E1F753C}" type="datetimeFigureOut">
              <a:rPr lang="en-US" smtClean="0"/>
              <a:t>9/2/12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91F1-1413-1C4B-9402-2F968A5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232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8DD4-368C-B944-8409-B7AB6E1F753C}" type="datetimeFigureOut">
              <a:rPr lang="en-US" smtClean="0"/>
              <a:t>9/2/12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91F1-1413-1C4B-9402-2F968A5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251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8DD4-368C-B944-8409-B7AB6E1F753C}" type="datetimeFigureOut">
              <a:rPr lang="en-US" smtClean="0"/>
              <a:t>9/2/12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91F1-1413-1C4B-9402-2F968A5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531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8DD4-368C-B944-8409-B7AB6E1F753C}" type="datetimeFigureOut">
              <a:rPr lang="en-US" smtClean="0"/>
              <a:t>9/2/12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91F1-1413-1C4B-9402-2F968A5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923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A8DD4-368C-B944-8409-B7AB6E1F753C}" type="datetimeFigureOut">
              <a:rPr lang="en-US" smtClean="0"/>
              <a:t>9/2/12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D91F1-1413-1C4B-9402-2F968A5F8C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0924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44513" y="1564244"/>
            <a:ext cx="7664099" cy="5293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¡</a:t>
            </a:r>
            <a:r>
              <a:rPr lang="en-US" sz="3200" b="1" dirty="0" err="1"/>
              <a:t>Hola</a:t>
            </a:r>
            <a:r>
              <a:rPr lang="en-US" sz="3200" b="1" dirty="0"/>
              <a:t> y </a:t>
            </a:r>
            <a:r>
              <a:rPr lang="en-US" sz="3200" b="1" dirty="0" err="1"/>
              <a:t>bienvenidos</a:t>
            </a:r>
            <a:r>
              <a:rPr lang="en-US" sz="3200" b="1" dirty="0"/>
              <a:t> a la </a:t>
            </a:r>
            <a:r>
              <a:rPr lang="en-US" sz="3200" b="1" dirty="0" err="1"/>
              <a:t>clase</a:t>
            </a:r>
            <a:r>
              <a:rPr lang="en-US" sz="3200" b="1" dirty="0"/>
              <a:t> de </a:t>
            </a:r>
            <a:r>
              <a:rPr lang="en-US" sz="3200" b="1" dirty="0" err="1" smtClean="0"/>
              <a:t>Espa</a:t>
            </a:r>
            <a:r>
              <a:rPr lang="en-US" sz="3200" b="1" dirty="0" err="1" smtClean="0"/>
              <a:t>ñ</a:t>
            </a:r>
            <a:r>
              <a:rPr lang="en-US" sz="3200" b="1" dirty="0" err="1" smtClean="0"/>
              <a:t>ol</a:t>
            </a:r>
            <a:r>
              <a:rPr lang="en-US" sz="3200" b="1" dirty="0"/>
              <a:t>!   </a:t>
            </a:r>
            <a:endParaRPr lang="en-US" sz="3200" b="1" dirty="0" smtClean="0"/>
          </a:p>
          <a:p>
            <a:pPr algn="ctr"/>
            <a:r>
              <a:rPr lang="en-US" sz="3200" b="1" dirty="0" smtClean="0"/>
              <a:t>Me </a:t>
            </a:r>
            <a:r>
              <a:rPr lang="en-US" sz="3200" b="1" dirty="0" err="1"/>
              <a:t>llamo</a:t>
            </a:r>
            <a:r>
              <a:rPr lang="en-US" sz="3200" b="1" dirty="0"/>
              <a:t> ____________ y soy de ___________.  </a:t>
            </a:r>
            <a:endParaRPr lang="en-US" sz="3200" b="1" dirty="0" smtClean="0"/>
          </a:p>
          <a:p>
            <a:pPr algn="ctr"/>
            <a:r>
              <a:rPr lang="en-US" sz="3200" b="1" dirty="0" smtClean="0"/>
              <a:t>Me </a:t>
            </a:r>
            <a:r>
              <a:rPr lang="en-US" sz="3200" b="1" dirty="0" err="1"/>
              <a:t>gusta</a:t>
            </a:r>
            <a:r>
              <a:rPr lang="en-US" sz="3200" b="1" dirty="0"/>
              <a:t> ___________ y __________ </a:t>
            </a:r>
            <a:r>
              <a:rPr lang="en-US" sz="3200" b="1" dirty="0" smtClean="0"/>
              <a:t>.</a:t>
            </a:r>
          </a:p>
          <a:p>
            <a:pPr algn="ctr"/>
            <a:endParaRPr lang="en-US" sz="3200" dirty="0"/>
          </a:p>
          <a:p>
            <a:pPr algn="ctr"/>
            <a:r>
              <a:rPr lang="en-US" sz="3200" b="1" dirty="0"/>
              <a:t>¿</a:t>
            </a:r>
            <a:r>
              <a:rPr lang="en-US" sz="3200" b="1" dirty="0" err="1"/>
              <a:t>Cuál</a:t>
            </a:r>
            <a:r>
              <a:rPr lang="en-US" sz="3200" b="1" dirty="0"/>
              <a:t> </a:t>
            </a:r>
            <a:r>
              <a:rPr lang="en-US" sz="3200" b="1" dirty="0" err="1"/>
              <a:t>es</a:t>
            </a:r>
            <a:r>
              <a:rPr lang="en-US" sz="3200" b="1" dirty="0"/>
              <a:t> la </a:t>
            </a:r>
            <a:r>
              <a:rPr lang="en-US" sz="3200" b="1" dirty="0" err="1"/>
              <a:t>fecha</a:t>
            </a:r>
            <a:r>
              <a:rPr lang="en-US" sz="3200" b="1" dirty="0"/>
              <a:t> de hoy</a:t>
            </a:r>
            <a:r>
              <a:rPr lang="en-US" sz="3200" b="1" dirty="0" smtClean="0"/>
              <a:t>?</a:t>
            </a:r>
          </a:p>
          <a:p>
            <a:pPr algn="ctr"/>
            <a:r>
              <a:rPr lang="en-US" sz="3200" b="1" dirty="0" smtClean="0"/>
              <a:t>¿</a:t>
            </a:r>
            <a:r>
              <a:rPr lang="en-US" sz="3200" b="1" dirty="0" err="1"/>
              <a:t>Qué</a:t>
            </a:r>
            <a:r>
              <a:rPr lang="en-US" sz="3200" b="1" dirty="0"/>
              <a:t> </a:t>
            </a:r>
            <a:r>
              <a:rPr lang="en-US" sz="3200" b="1" dirty="0" err="1"/>
              <a:t>hora</a:t>
            </a:r>
            <a:r>
              <a:rPr lang="en-US" sz="3200" b="1" dirty="0"/>
              <a:t> </a:t>
            </a:r>
            <a:r>
              <a:rPr lang="en-US" sz="3200" b="1" dirty="0" err="1"/>
              <a:t>es</a:t>
            </a:r>
            <a:r>
              <a:rPr lang="en-US" sz="3200" b="1" dirty="0" smtClean="0"/>
              <a:t>?</a:t>
            </a:r>
          </a:p>
          <a:p>
            <a:pPr algn="ctr"/>
            <a:r>
              <a:rPr lang="en-US" sz="3200" b="1" dirty="0" smtClean="0"/>
              <a:t>¿</a:t>
            </a:r>
            <a:r>
              <a:rPr lang="en-US" sz="3200" b="1" dirty="0" err="1"/>
              <a:t>Qué</a:t>
            </a:r>
            <a:r>
              <a:rPr lang="en-US" sz="3200" b="1" dirty="0"/>
              <a:t> </a:t>
            </a:r>
            <a:r>
              <a:rPr lang="en-US" sz="3200" b="1" dirty="0" err="1"/>
              <a:t>tiempo</a:t>
            </a:r>
            <a:r>
              <a:rPr lang="en-US" sz="3200" b="1" dirty="0"/>
              <a:t> </a:t>
            </a:r>
            <a:r>
              <a:rPr lang="en-US" sz="3200" b="1" dirty="0" err="1"/>
              <a:t>hace</a:t>
            </a:r>
            <a:r>
              <a:rPr lang="en-US" sz="3200" b="1" dirty="0"/>
              <a:t> </a:t>
            </a:r>
            <a:r>
              <a:rPr lang="en-US" sz="3200" b="1" dirty="0" err="1"/>
              <a:t>afuera</a:t>
            </a:r>
            <a:r>
              <a:rPr lang="en-US" sz="3200" b="1" dirty="0" smtClean="0"/>
              <a:t>?</a:t>
            </a:r>
          </a:p>
          <a:p>
            <a:pPr algn="ctr"/>
            <a:endParaRPr lang="en-US" sz="3200" dirty="0"/>
          </a:p>
          <a:p>
            <a:pPr algn="ctr"/>
            <a:r>
              <a:rPr lang="en-US" sz="3200" b="1" dirty="0"/>
              <a:t>¡Hoy </a:t>
            </a:r>
            <a:r>
              <a:rPr lang="en-US" sz="3200" b="1" dirty="0" err="1"/>
              <a:t>es</a:t>
            </a:r>
            <a:r>
              <a:rPr lang="en-US" sz="3200" b="1" dirty="0"/>
              <a:t> un </a:t>
            </a:r>
            <a:r>
              <a:rPr lang="en-US" sz="3200" b="1" dirty="0" err="1"/>
              <a:t>buen</a:t>
            </a:r>
            <a:r>
              <a:rPr lang="en-US" sz="3200" b="1" dirty="0"/>
              <a:t> </a:t>
            </a:r>
            <a:r>
              <a:rPr lang="en-US" sz="3200" b="1" dirty="0" err="1"/>
              <a:t>día</a:t>
            </a:r>
            <a:r>
              <a:rPr lang="en-US" sz="3200" b="1" dirty="0"/>
              <a:t>! </a:t>
            </a:r>
            <a:endParaRPr lang="en-US" sz="3200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90495" y="253698"/>
            <a:ext cx="7488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urlz MT"/>
                <a:cs typeface="Curlz MT"/>
              </a:rPr>
              <a:t>La </a:t>
            </a:r>
            <a:r>
              <a:rPr lang="en-US" sz="5400" dirty="0" err="1" smtClean="0">
                <a:latin typeface="Curlz MT"/>
                <a:cs typeface="Curlz MT"/>
              </a:rPr>
              <a:t>Bienvenida</a:t>
            </a:r>
            <a:endParaRPr lang="en-US" sz="5400" dirty="0">
              <a:latin typeface="Curlz MT"/>
              <a:cs typeface="Curlz MT"/>
            </a:endParaRPr>
          </a:p>
        </p:txBody>
      </p:sp>
    </p:spTree>
    <p:extLst>
      <p:ext uri="{BB962C8B-B14F-4D97-AF65-F5344CB8AC3E}">
        <p14:creationId xmlns:p14="http://schemas.microsoft.com/office/powerpoint/2010/main" val="2037256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12</Words>
  <Application>Microsoft Macintosh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phillips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Yasmine Allen</dc:creator>
  <cp:lastModifiedBy>Yasmine Allen</cp:lastModifiedBy>
  <cp:revision>1</cp:revision>
  <dcterms:created xsi:type="dcterms:W3CDTF">2012-09-02T16:25:52Z</dcterms:created>
  <dcterms:modified xsi:type="dcterms:W3CDTF">2012-09-02T16:33:20Z</dcterms:modified>
</cp:coreProperties>
</file>